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0D99-57F4-4DAB-A333-E8AB410D06C7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FD8E-46F1-48E2-9C47-CAFFFA009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9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0D99-57F4-4DAB-A333-E8AB410D06C7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FD8E-46F1-48E2-9C47-CAFFFA009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39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0D99-57F4-4DAB-A333-E8AB410D06C7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FD8E-46F1-48E2-9C47-CAFFFA009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0D99-57F4-4DAB-A333-E8AB410D06C7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FD8E-46F1-48E2-9C47-CAFFFA009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24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0D99-57F4-4DAB-A333-E8AB410D06C7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FD8E-46F1-48E2-9C47-CAFFFA009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8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0D99-57F4-4DAB-A333-E8AB410D06C7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FD8E-46F1-48E2-9C47-CAFFFA009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9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0D99-57F4-4DAB-A333-E8AB410D06C7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FD8E-46F1-48E2-9C47-CAFFFA009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1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0D99-57F4-4DAB-A333-E8AB410D06C7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FD8E-46F1-48E2-9C47-CAFFFA009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5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0D99-57F4-4DAB-A333-E8AB410D06C7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FD8E-46F1-48E2-9C47-CAFFFA009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4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0D99-57F4-4DAB-A333-E8AB410D06C7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FD8E-46F1-48E2-9C47-CAFFFA009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74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0D99-57F4-4DAB-A333-E8AB410D06C7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FD8E-46F1-48E2-9C47-CAFFFA009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34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20D99-57F4-4DAB-A333-E8AB410D06C7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9FD8E-46F1-48E2-9C47-CAFFFA009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6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Most Missed Questions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4. As continents formed, Earth’s climate changed and exposed more land.  How did climate changes make the environment more favorable for reptiles than amphibians?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3276600"/>
            <a:ext cx="7924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n>
                  <a:solidFill>
                    <a:srgbClr val="0070C0"/>
                  </a:solidFill>
                </a:ln>
              </a:rPr>
              <a:t>Less water was available as the climate became drier, which favored reptiles.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Less water was available as the climate became cooler, which favored reptiles.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More water became available as the climate became wetter, which favored reptiles.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More water became available as the climate became warmer, which favored reptiles.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27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Most Missed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9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5. Which </a:t>
            </a:r>
            <a:r>
              <a:rPr lang="en-US" i="1" dirty="0" smtClean="0"/>
              <a:t>best</a:t>
            </a:r>
            <a:r>
              <a:rPr lang="en-US" dirty="0" smtClean="0"/>
              <a:t> explains how a watershed compares to a river basin?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895600"/>
            <a:ext cx="8153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 watershed is a ridge of land separating bodies of water, and a river basin flows over the ground surface like runoff.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 watershed is a river connecting to a larger river, and a river basin is a land area supplying water to the watershed.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A watershed is a land area supplying water to small rivers, and a river basin is comprised of many interconnected watersheds and their tributaries.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 watershed flows over the ground surface runoff, and a river basin is a layer of permeable rock and soil in which water fills the cracks and pores.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167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Most Missed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9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9. Which is the source of </a:t>
            </a:r>
            <a:r>
              <a:rPr lang="en-US" i="1" dirty="0" smtClean="0"/>
              <a:t>most</a:t>
            </a:r>
            <a:r>
              <a:rPr lang="en-US" dirty="0" smtClean="0"/>
              <a:t> drinking water in North Carolina?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124200"/>
            <a:ext cx="167962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Lakes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Rivers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Springs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Aquifers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578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Most Missed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14. Which </a:t>
            </a:r>
            <a:r>
              <a:rPr lang="en-US" i="1" dirty="0" smtClean="0"/>
              <a:t>best</a:t>
            </a:r>
            <a:r>
              <a:rPr lang="en-US" dirty="0" smtClean="0"/>
              <a:t> describes an important benefit of upwelling to marine ecosystems?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3291" y="2895600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Upwelling increases the biological productivity of the ecosystem.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Upwelling decreases the need for light in deeper areas of the ecosystem.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Upwelling decreases the need for decomposers in the food web of the ecosystem.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Upwelling increases the chance of photosynthesis in deeper parts of the ecosystem.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03463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Most Missed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17. What is being checked if a scientist is testing a stream’s turbidity?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276600"/>
            <a:ext cx="232980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Salinity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Vegetation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Water flow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Sediment load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357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Most Missed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21. </a:t>
            </a:r>
            <a:r>
              <a:rPr lang="en-US" dirty="0"/>
              <a:t> </a:t>
            </a:r>
            <a:r>
              <a:rPr lang="en-US" dirty="0" smtClean="0"/>
              <a:t>Which </a:t>
            </a:r>
            <a:r>
              <a:rPr lang="en-US" i="1" dirty="0" smtClean="0"/>
              <a:t>best</a:t>
            </a:r>
            <a:r>
              <a:rPr lang="en-US" dirty="0" smtClean="0"/>
              <a:t> describes how turbid water can negatively affect the health of a water system?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9578" y="2819400"/>
            <a:ext cx="895213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Turbid water can result in extremely elevated oxygen and pH levels.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Turbid can clog fish gills and prevent egg and larval development.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Turbid water can increase growth rates of fish and other aquatic life forms.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Turbid water can promote resistance to disease while increasing algae production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4494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Benchmark Most Missed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16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25. A flask holds 500mL of nutrient liquid containing a mixture of foods consumed by </a:t>
            </a:r>
            <a:r>
              <a:rPr lang="en-US" sz="2400" dirty="0" err="1" smtClean="0"/>
              <a:t>protists</a:t>
            </a:r>
            <a:r>
              <a:rPr lang="en-US" sz="2400" dirty="0" smtClean="0"/>
              <a:t>.  Ten organisms each of five different </a:t>
            </a:r>
            <a:r>
              <a:rPr lang="en-US" sz="2400" dirty="0" err="1" smtClean="0"/>
              <a:t>protist</a:t>
            </a:r>
            <a:r>
              <a:rPr lang="en-US" sz="2400" dirty="0" smtClean="0"/>
              <a:t> species are placed into the flask.  The table shows the </a:t>
            </a:r>
            <a:r>
              <a:rPr lang="en-US" sz="2400" dirty="0" err="1" smtClean="0"/>
              <a:t>protist</a:t>
            </a:r>
            <a:r>
              <a:rPr lang="en-US" sz="2400" dirty="0" smtClean="0"/>
              <a:t> population sizes over a 15- day period.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587185"/>
              </p:ext>
            </p:extLst>
          </p:nvPr>
        </p:nvGraphicFramePr>
        <p:xfrm>
          <a:off x="152400" y="2118360"/>
          <a:ext cx="883919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133"/>
                <a:gridCol w="982133"/>
                <a:gridCol w="982133"/>
                <a:gridCol w="982133"/>
                <a:gridCol w="982133"/>
                <a:gridCol w="982133"/>
                <a:gridCol w="982133"/>
                <a:gridCol w="982133"/>
                <a:gridCol w="9821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 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 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4419600"/>
            <a:ext cx="773910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Which species </a:t>
            </a:r>
            <a:r>
              <a:rPr lang="en-US" sz="2400" i="1" dirty="0" smtClean="0"/>
              <a:t>most likely</a:t>
            </a:r>
            <a:r>
              <a:rPr lang="en-US" sz="2400" dirty="0" smtClean="0"/>
              <a:t> competed with species V for food?</a:t>
            </a:r>
          </a:p>
          <a:p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X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614520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Most Missed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29. Which is the primary benefit of protecting and preserving a river basin?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667000"/>
            <a:ext cx="622343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To ensure safe levels of groundwater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To promote healthy aquatic ecosystems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To drain water falling on surrounding land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To slow the rapid growth of land development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1350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568</Words>
  <Application>Microsoft Office PowerPoint</Application>
  <PresentationFormat>On-screen Show (4:3)</PresentationFormat>
  <Paragraphs>125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Benchmark Most Missed Questions</vt:lpstr>
      <vt:lpstr>Benchmark Most Missed Questions</vt:lpstr>
      <vt:lpstr>Benchmark Most Missed Questions</vt:lpstr>
      <vt:lpstr>Benchmark Most Missed Questions</vt:lpstr>
      <vt:lpstr>Benchmark Most Missed Questions</vt:lpstr>
      <vt:lpstr>Benchmark Most Missed Questions</vt:lpstr>
      <vt:lpstr>Benchmark Most Missed Questions</vt:lpstr>
      <vt:lpstr>Benchmark Most Missed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4th Period Clavell</dc:title>
  <dc:creator>Mrs. T. Clavell</dc:creator>
  <cp:lastModifiedBy>Mrs. T. Clavell</cp:lastModifiedBy>
  <cp:revision>5</cp:revision>
  <dcterms:created xsi:type="dcterms:W3CDTF">2013-03-18T11:14:45Z</dcterms:created>
  <dcterms:modified xsi:type="dcterms:W3CDTF">2013-03-18T12:19:15Z</dcterms:modified>
</cp:coreProperties>
</file>